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7" r:id="rId2"/>
    <p:sldId id="258" r:id="rId3"/>
    <p:sldId id="291" r:id="rId4"/>
    <p:sldId id="273" r:id="rId5"/>
    <p:sldId id="261" r:id="rId6"/>
    <p:sldId id="289" r:id="rId7"/>
    <p:sldId id="282" r:id="rId8"/>
    <p:sldId id="274" r:id="rId9"/>
    <p:sldId id="263" r:id="rId10"/>
    <p:sldId id="292" r:id="rId11"/>
    <p:sldId id="287" r:id="rId12"/>
    <p:sldId id="279" r:id="rId13"/>
    <p:sldId id="266" r:id="rId14"/>
    <p:sldId id="265" r:id="rId15"/>
    <p:sldId id="278" r:id="rId16"/>
    <p:sldId id="293" r:id="rId17"/>
    <p:sldId id="275" r:id="rId18"/>
    <p:sldId id="268" r:id="rId19"/>
    <p:sldId id="269" r:id="rId20"/>
    <p:sldId id="276" r:id="rId21"/>
    <p:sldId id="277" r:id="rId22"/>
    <p:sldId id="294" r:id="rId23"/>
    <p:sldId id="288" r:id="rId24"/>
    <p:sldId id="271" r:id="rId25"/>
    <p:sldId id="283" r:id="rId26"/>
    <p:sldId id="280" r:id="rId27"/>
    <p:sldId id="281" r:id="rId28"/>
    <p:sldId id="295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49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 smtClean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 smtClean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 smtClean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61929" cy="3773201"/>
            <a:chOff x="5762171" y="1519072"/>
            <a:chExt cx="4961929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 smtClean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8322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 smtClean="0">
                  <a:solidFill>
                    <a:schemeClr val="accent2"/>
                  </a:solidFill>
                  <a:latin typeface="+mj-ea"/>
                  <a:ea typeface="+mj-ea"/>
                </a:rPr>
                <a:t>QIROATUL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3"/>
                  </a:solidFill>
                  <a:latin typeface="+mj-ea"/>
                  <a:ea typeface="+mj-ea"/>
                </a:rPr>
                <a:t>添加目录标题内容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>
                  <a:solidFill>
                    <a:schemeClr val="accent4"/>
                  </a:solidFill>
                  <a:latin typeface="+mj-ea"/>
                  <a:ea typeface="+mj-ea"/>
                </a:rPr>
                <a:t>添加目录标题内容</a:t>
              </a: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 smtClean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</TotalTime>
  <Words>4302</Words>
  <Application>Microsoft Office PowerPoint</Application>
  <PresentationFormat>Widescreen</PresentationFormat>
  <Paragraphs>275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8" baseType="lpstr">
      <vt:lpstr>微软雅黑</vt:lpstr>
      <vt:lpstr>宋体</vt:lpstr>
      <vt:lpstr>Agency FB</vt:lpstr>
      <vt:lpstr>Arial</vt:lpstr>
      <vt:lpstr>Calibri</vt:lpstr>
      <vt:lpstr>Campton Light</vt:lpstr>
      <vt:lpstr>Campton Medium</vt:lpstr>
      <vt:lpstr>Clear Sans Light</vt:lpstr>
      <vt:lpstr>等线</vt:lpstr>
      <vt:lpstr>DINCond-Medium</vt:lpstr>
      <vt:lpstr>FontAwesome</vt:lpstr>
      <vt:lpstr>Lato Regular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方正正大黑简体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ACER</cp:lastModifiedBy>
  <cp:revision>48</cp:revision>
  <dcterms:created xsi:type="dcterms:W3CDTF">2017-03-20T02:00:00Z</dcterms:created>
  <dcterms:modified xsi:type="dcterms:W3CDTF">2024-05-25T01:19:25Z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